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2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1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3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06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02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99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80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7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60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00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6E56F-B557-47BF-B740-70D119455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3F7F7-BAB2-49D8-B9B0-6EBA886C3F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89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15614FF-5270-4A06-B798-619BE98EC6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0"/>
            <a:ext cx="4753155" cy="685800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622" y="453447"/>
            <a:ext cx="4350752" cy="68634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prstClr val="white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prstClr val="white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Calibri Light" panose="020F0302020204030204"/>
                <a:cs typeface="Times New Roman" panose="02020603050405020304" pitchFamily="18" charset="0"/>
              </a:rPr>
              <a:t>ГИА: установка на успех (разработка чек-листа по организации мероприятий, направленных на повышение профессионального мастерства учителя в рамках методических аспектов подготовки обучающихся к выполнению внешних оценочных процедур по учебному предмету </a:t>
            </a:r>
            <a:r>
              <a:rPr lang="ru-RU" sz="2000" b="1" dirty="0">
                <a:solidFill>
                  <a:prstClr val="white"/>
                </a:solidFill>
                <a:latin typeface="Calibri Light" panose="020F0302020204030204"/>
                <a:cs typeface="Times New Roman" panose="02020603050405020304" pitchFamily="18" charset="0"/>
              </a:rPr>
              <a:t>«Русский язык</a:t>
            </a:r>
            <a:r>
              <a:rPr lang="ru-RU" sz="2000" b="1" dirty="0" smtClean="0">
                <a:solidFill>
                  <a:prstClr val="white"/>
                </a:solidFill>
                <a:latin typeface="Calibri Light" panose="020F0302020204030204"/>
                <a:cs typeface="Times New Roman" panose="02020603050405020304" pitchFamily="18" charset="0"/>
              </a:rPr>
              <a:t>»)</a:t>
            </a:r>
            <a:endParaRPr lang="ru-RU" sz="2000" b="1" dirty="0">
              <a:solidFill>
                <a:prstClr val="white"/>
              </a:solidFill>
              <a:latin typeface="Calibri Light" panose="020F0302020204030204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929" y="189781"/>
            <a:ext cx="4411445" cy="6512943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DF91A4A-DB7E-4EB9-A961-5EACC6A18330}"/>
              </a:ext>
            </a:extLst>
          </p:cNvPr>
          <p:cNvSpPr txBox="1"/>
          <p:nvPr/>
        </p:nvSpPr>
        <p:spPr>
          <a:xfrm>
            <a:off x="274320" y="5178829"/>
            <a:ext cx="418130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prstClr val="white"/>
                </a:solidFill>
              </a:rPr>
              <a:t>Учитель русского языка и литературы МОУ «</a:t>
            </a:r>
            <a:r>
              <a:rPr lang="ru-RU" i="1" dirty="0" err="1" smtClean="0">
                <a:solidFill>
                  <a:prstClr val="white"/>
                </a:solidFill>
              </a:rPr>
              <a:t>Турочакская</a:t>
            </a:r>
            <a:r>
              <a:rPr lang="ru-RU" i="1" dirty="0" smtClean="0">
                <a:solidFill>
                  <a:prstClr val="white"/>
                </a:solidFill>
              </a:rPr>
              <a:t> СОШ </a:t>
            </a:r>
            <a:r>
              <a:rPr lang="ru-RU" i="1" dirty="0" err="1" smtClean="0">
                <a:solidFill>
                  <a:prstClr val="white"/>
                </a:solidFill>
              </a:rPr>
              <a:t>им.Я.И.Баляева</a:t>
            </a:r>
            <a:r>
              <a:rPr lang="ru-RU" i="1" dirty="0" smtClean="0">
                <a:solidFill>
                  <a:prstClr val="white"/>
                </a:solidFill>
              </a:rPr>
              <a:t>» </a:t>
            </a:r>
            <a:r>
              <a:rPr lang="ru-RU" i="1" dirty="0" err="1" smtClean="0">
                <a:solidFill>
                  <a:prstClr val="white"/>
                </a:solidFill>
              </a:rPr>
              <a:t>Гоева</a:t>
            </a:r>
            <a:r>
              <a:rPr lang="ru-RU" i="1" dirty="0" smtClean="0">
                <a:solidFill>
                  <a:prstClr val="white"/>
                </a:solidFill>
              </a:rPr>
              <a:t> Ю.В. </a:t>
            </a:r>
            <a:endParaRPr lang="en-US" i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3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8" grpId="0" animBg="1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Регламент работы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69984920"/>
              </p:ext>
            </p:extLst>
          </p:nvPr>
        </p:nvGraphicFramePr>
        <p:xfrm>
          <a:off x="838200" y="1825623"/>
          <a:ext cx="5181600" cy="4725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</a:tblGrid>
              <a:tr h="2362539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Как есть?</a:t>
                      </a:r>
                      <a:endParaRPr lang="ru-RU" sz="3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Как должно быть?</a:t>
                      </a:r>
                      <a:endParaRPr lang="ru-RU" sz="3200" dirty="0"/>
                    </a:p>
                  </a:txBody>
                  <a:tcPr/>
                </a:tc>
              </a:tr>
              <a:tr h="2362539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Почему так, как есть?</a:t>
                      </a:r>
                      <a:endParaRPr lang="ru-RU" sz="3200" dirty="0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Что нужно сделать?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Этапы работы</a:t>
            </a:r>
          </a:p>
          <a:p>
            <a:pPr marL="0" indent="0">
              <a:buNone/>
            </a:pPr>
            <a:r>
              <a:rPr lang="en-US" dirty="0" smtClean="0"/>
              <a:t>I</a:t>
            </a:r>
            <a:r>
              <a:rPr lang="ru-RU" dirty="0" smtClean="0"/>
              <a:t> этап-заполнение </a:t>
            </a:r>
            <a:r>
              <a:rPr lang="ru-RU" dirty="0" err="1" smtClean="0"/>
              <a:t>метаплана</a:t>
            </a:r>
            <a:r>
              <a:rPr lang="ru-RU" dirty="0" smtClean="0"/>
              <a:t> (сбор информации, поиск вариантов решения, формулировка выводов)-20 мин.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II</a:t>
            </a:r>
            <a:r>
              <a:rPr lang="ru-RU" dirty="0" smtClean="0"/>
              <a:t> этап-обмен информацией (вертушка)- по 5 мин.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III</a:t>
            </a:r>
            <a:r>
              <a:rPr lang="ru-RU" dirty="0" smtClean="0"/>
              <a:t> этап-обсуждение результатов-5 мин.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IV </a:t>
            </a:r>
            <a:r>
              <a:rPr lang="ru-RU" dirty="0" smtClean="0"/>
              <a:t>этап-свободный микрофон-10 мин.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67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108</Words>
  <Application>Microsoft Office PowerPoint</Application>
  <PresentationFormat>Широкоэкранный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Регламент работы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2025-08-26T14:23:28Z</dcterms:created>
  <dcterms:modified xsi:type="dcterms:W3CDTF">2025-08-26T14:57:24Z</dcterms:modified>
</cp:coreProperties>
</file>